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311" r:id="rId2"/>
    <p:sldId id="312" r:id="rId3"/>
    <p:sldId id="284" r:id="rId4"/>
    <p:sldId id="315" r:id="rId5"/>
    <p:sldId id="288" r:id="rId6"/>
    <p:sldId id="316" r:id="rId7"/>
    <p:sldId id="296" r:id="rId8"/>
    <p:sldId id="298" r:id="rId9"/>
    <p:sldId id="262" r:id="rId10"/>
    <p:sldId id="300" r:id="rId11"/>
    <p:sldId id="302" r:id="rId12"/>
    <p:sldId id="285" r:id="rId13"/>
    <p:sldId id="297" r:id="rId14"/>
    <p:sldId id="304" r:id="rId15"/>
    <p:sldId id="309" r:id="rId16"/>
    <p:sldId id="283" r:id="rId17"/>
    <p:sldId id="306" r:id="rId18"/>
    <p:sldId id="307" r:id="rId19"/>
    <p:sldId id="305" r:id="rId20"/>
    <p:sldId id="286" r:id="rId21"/>
    <p:sldId id="287" r:id="rId22"/>
    <p:sldId id="257" r:id="rId23"/>
    <p:sldId id="31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FF"/>
    <a:srgbClr val="A50021"/>
    <a:srgbClr val="0000CC"/>
    <a:srgbClr val="0066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8" autoAdjust="0"/>
    <p:restoredTop sz="91297" autoAdjust="0"/>
  </p:normalViewPr>
  <p:slideViewPr>
    <p:cSldViewPr>
      <p:cViewPr>
        <p:scale>
          <a:sx n="70" d="100"/>
          <a:sy n="70" d="100"/>
        </p:scale>
        <p:origin x="-12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2D3BA-523F-48DD-A74B-87ACF0DD5D9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FD5E8-70D8-4B0C-B5EE-2A39FF045E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0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নং-১-স্বাগতম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36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1200" b="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1200" b="0" baseline="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১০-  </a:t>
            </a:r>
            <a:r>
              <a:rPr lang="en-US" sz="1200" b="0" baseline="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1200" b="0" baseline="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sz="1200" b="0" baseline="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গৃহ নির্মা</a:t>
            </a:r>
            <a:r>
              <a:rPr lang="en-US" sz="1200" b="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ণ </a:t>
            </a:r>
            <a:r>
              <a:rPr lang="en-US" sz="1200" b="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1200" b="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00" b="0" baseline="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1200" b="0" baseline="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1200" b="0" baseline="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200" b="0" baseline="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200" b="0" baseline="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1200" b="0" baseline="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1200" b="0" baseline="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200" b="0" baseline="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1200" b="0" baseline="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1200" b="0" baseline="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1200" b="0" baseline="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sz="1200" b="0" baseline="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1200" b="0" baseline="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1200" b="0" baseline="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FD5E8-70D8-4B0C-B5EE-2A39FF045EF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১১-এই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জ্বালানী,কাগজ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তৈরিতে,এবং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পরিধির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FD5E8-70D8-4B0C-B5EE-2A39FF045EF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১২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স্লাইড-জোড়ায়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FD5E8-70D8-4B0C-B5EE-2A39FF045EF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নং১৩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পশু-পাখি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পুষ্টিকর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পাই,তা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FD5E8-70D8-4B0C-B5EE-2A39FF045EF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১৪ -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ছবি?হয়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বলবে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ছবি।এই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সংগা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FD5E8-70D8-4B0C-B5EE-2A39FF045EF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১৫-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কৃ্ষি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সম্প্রসারণ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অধিদপ্তরের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FD5E8-70D8-4B0C-B5EE-2A39FF045EF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নং-১৬-এই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উন্নয়ন,বেকারত্ব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দূর,কৃষিশিক্ষা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সম্প্রসারণ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FD5E8-70D8-4B0C-B5EE-2A39FF045EF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১৭-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পূরণে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যেমনঃদানা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ধান,গম,ইত্যাদি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ফসল,আঁশ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ফসল,পানীয়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FD5E8-70D8-4B0C-B5EE-2A39FF045EF0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১৮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পশু-পাখি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মৎস্য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FD5E8-70D8-4B0C-B5EE-2A39FF045EF0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১৯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বনায়নের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FD5E8-70D8-4B0C-B5EE-2A39FF045EF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স্লাইড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নং২-পরিচয়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6FD94-A002-473D-82C2-01D782AD66B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67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FD5E8-70D8-4B0C-B5EE-2A39FF045EF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২১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FD5E8-70D8-4B0C-B5EE-2A39FF045EF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২২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FD5E8-70D8-4B0C-B5EE-2A39FF045EF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নং-২৩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291D5-7555-49A8-BE46-39A491A67482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-ই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দেয়ার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করুক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শিক্ষক-দেখ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কতই-না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ফলাচ্ছে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তাই-না।শিক্ষকঃ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---------।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সবজি,মৎস্য,পশু-পাখি,বনায়ন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নিয়েই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পরিধি।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সমষ্টিই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পরিসর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পরিধি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পরিসর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FD5E8-70D8-4B0C-B5EE-2A39FF045EF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নং-৪-পাঠ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FD5E8-70D8-4B0C-B5EE-2A39FF045E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6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স্লাইড-শিখনফল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FD5E8-70D8-4B0C-B5EE-2A39FF045EF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৬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FD5E8-70D8-4B0C-B5EE-2A39FF045E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87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৭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FD5E8-70D8-4B0C-B5EE-2A39FF045EF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৮-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পরিধিতে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দানা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ফসল,ফল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FD5E8-70D8-4B0C-B5EE-2A39FF045EF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৯-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সূ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FD5E8-70D8-4B0C-B5EE-2A39FF045EF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gif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19.jpe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jpeg"/><Relationship Id="rId4" Type="http://schemas.openxmlformats.org/officeDocument/2006/relationships/image" Target="../media/image8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Bagerhat contain\My picture\New folder\ai160218n65605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762000"/>
            <a:ext cx="1876425" cy="1828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02759" y="2202359"/>
            <a:ext cx="71384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কৃষিশিক্ষার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:\class six chapter 2\mobile picture gif 30-10-15\natural-1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94831"/>
            <a:ext cx="46482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49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agriculture\seven2\images.jpgc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0107" y="914400"/>
            <a:ext cx="3057293" cy="2362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" name="Picture 3" descr="D:\agriculture\class 6\banboo-priyostat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013" y="4525196"/>
            <a:ext cx="1506587" cy="157708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Rectangle 4"/>
          <p:cNvSpPr/>
          <p:nvPr/>
        </p:nvSpPr>
        <p:spPr>
          <a:xfrm>
            <a:off x="551793" y="6178477"/>
            <a:ext cx="590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বাঁশ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5" descr="D:\agriculture\class 6\21201402250626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4557706"/>
            <a:ext cx="1524000" cy="16144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9" name="Picture 6" descr="D:\agriculture\class 6\Gol-tre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1" y="4525196"/>
            <a:ext cx="1523999" cy="1600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1" name="Rectangle 10"/>
          <p:cNvSpPr/>
          <p:nvPr/>
        </p:nvSpPr>
        <p:spPr>
          <a:xfrm>
            <a:off x="2064712" y="6255952"/>
            <a:ext cx="1247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গোলপাতা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5195" y="115669"/>
            <a:ext cx="66495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গৃহ নির্মা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ণ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bn-BD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এবং আসবাবপত্র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তৈরিতে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Picture 2" descr="D:\agriculture\class 6\zipped-next-batch-website_-_about_12-ourlog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40021" y="4529137"/>
            <a:ext cx="1622779" cy="16430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4" name="Picture 4" descr="D:\agriculture\class 6\cameramanblog_1289913292_17-stapl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91400" y="4572000"/>
            <a:ext cx="1524000" cy="1600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5" name="Rectangle 14"/>
          <p:cNvSpPr/>
          <p:nvPr/>
        </p:nvSpPr>
        <p:spPr>
          <a:xfrm>
            <a:off x="5848303" y="6150114"/>
            <a:ext cx="628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কাঠ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91400" y="6258580"/>
            <a:ext cx="708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খড়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2400" y="6248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5" grpId="0"/>
      <p:bldP spid="1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agriculture\class 6\ed05e61275ae7b312281018ef83eaf51-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44875"/>
            <a:ext cx="1484657" cy="14522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9218" name="Picture 2" descr="D:\agriculture\seven2\22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6943" y="465676"/>
            <a:ext cx="1484657" cy="14393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9219" name="Picture 3" descr="D:\agriculture\class6 lesson3\0,,17272881_302,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56854"/>
            <a:ext cx="1489777" cy="14402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" name="Picture 3" descr="D:\agriculture\class 6\feni chor abdullah 9.jpg"/>
          <p:cNvPicPr>
            <a:picLocks noChangeAspect="1" noChangeArrowheads="1"/>
          </p:cNvPicPr>
          <p:nvPr/>
        </p:nvPicPr>
        <p:blipFill rotWithShape="1">
          <a:blip r:embed="rId6"/>
          <a:srcRect r="994" b="10227"/>
          <a:stretch/>
        </p:blipFill>
        <p:spPr bwMode="auto">
          <a:xfrm>
            <a:off x="2743200" y="423769"/>
            <a:ext cx="1484657" cy="14522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Rectangle 2"/>
          <p:cNvSpPr/>
          <p:nvPr/>
        </p:nvSpPr>
        <p:spPr>
          <a:xfrm>
            <a:off x="1752600" y="475458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জ্বালানি</a:t>
            </a:r>
            <a:endParaRPr lang="en-US" sz="2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D:\agriculture\seven2\paper0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9262" y="2541665"/>
            <a:ext cx="1187672" cy="11876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6" name="Straight Arrow Connector 5"/>
          <p:cNvCxnSpPr/>
          <p:nvPr/>
        </p:nvCxnSpPr>
        <p:spPr>
          <a:xfrm>
            <a:off x="1410322" y="3195935"/>
            <a:ext cx="2323478" cy="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3" descr="D:\agriculture\class 6\bed61dd08f45962881872c7a0307836c-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28091" y="2512764"/>
            <a:ext cx="1429709" cy="12169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2" name="Picture 2" descr="D:\agriculture\class 6\downloa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63519" y="2510135"/>
            <a:ext cx="1423081" cy="12192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3" name="Picture 4" descr="D:\agriculture\class 6\b81af55416f12b58bff0efa1f438eac6-0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68520" y="2510136"/>
            <a:ext cx="1423080" cy="1219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4" name="Rectangle 13"/>
          <p:cNvSpPr/>
          <p:nvPr/>
        </p:nvSpPr>
        <p:spPr>
          <a:xfrm>
            <a:off x="1633918" y="2660256"/>
            <a:ext cx="18712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তৈরিতে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26612" y="3805535"/>
            <a:ext cx="1531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আখের ছোবড়া</a:t>
            </a:r>
            <a:endParaRPr lang="en-US" sz="2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74685" y="3805535"/>
            <a:ext cx="5309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বাঁশ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46023" y="3805535"/>
            <a:ext cx="5645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  <a:latin typeface="NikoshBAN" pitchFamily="2" charset="0"/>
                <a:cs typeface="NikoshBAN" pitchFamily="2" charset="0"/>
              </a:rPr>
              <a:t>কাঠ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D:\class six chapter 2\agriculture\agriculture 4-11\download\chulli_water_purifiers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" t="50000" r="44646" b="2939"/>
          <a:stretch/>
        </p:blipFill>
        <p:spPr bwMode="auto">
          <a:xfrm>
            <a:off x="76200" y="423769"/>
            <a:ext cx="1557718" cy="14522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1715743" y="1062452"/>
            <a:ext cx="1027457" cy="0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" name="Picture 4" descr="D:\agriculture\class 6\2014090209250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32642" y="4850969"/>
            <a:ext cx="1386758" cy="13174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24" name="TextBox 23"/>
          <p:cNvSpPr txBox="1"/>
          <p:nvPr/>
        </p:nvSpPr>
        <p:spPr>
          <a:xfrm>
            <a:off x="1715743" y="6248400"/>
            <a:ext cx="875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বয়রা</a:t>
            </a:r>
            <a:endParaRPr lang="en-US" sz="2400" b="1" dirty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6" descr="D:\agriculture\class 6\20130310-094804-am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36432" y="4850969"/>
            <a:ext cx="1406968" cy="13174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1" name="TextBox 30"/>
          <p:cNvSpPr txBox="1"/>
          <p:nvPr/>
        </p:nvSpPr>
        <p:spPr>
          <a:xfrm>
            <a:off x="3156627" y="6243935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হরতকি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5" descr="D:\agriculture\class 6\07-amloci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487305" y="4850970"/>
            <a:ext cx="1456295" cy="13174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3" name="TextBox 32"/>
          <p:cNvSpPr txBox="1"/>
          <p:nvPr/>
        </p:nvSpPr>
        <p:spPr>
          <a:xfrm>
            <a:off x="4562005" y="6243935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আমলকি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8" descr="D:\agriculture\class 6\বাসক পাতা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032651" y="4851541"/>
            <a:ext cx="1434949" cy="13229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5" name="TextBox 34"/>
          <p:cNvSpPr txBox="1"/>
          <p:nvPr/>
        </p:nvSpPr>
        <p:spPr>
          <a:xfrm>
            <a:off x="6046904" y="6251028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বাশক পাতা</a:t>
            </a:r>
            <a:endParaRPr lang="en-US" sz="2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7" descr="D:\agriculture\class 6\zz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578315" y="4835725"/>
            <a:ext cx="1413285" cy="13229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7" name="TextBox 36"/>
          <p:cNvSpPr txBox="1"/>
          <p:nvPr/>
        </p:nvSpPr>
        <p:spPr>
          <a:xfrm>
            <a:off x="7749861" y="6251028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থানকুনী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" y="3886200"/>
            <a:ext cx="215327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তৈরিতে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26" name="Left-Up Arrow 9225"/>
          <p:cNvSpPr/>
          <p:nvPr/>
        </p:nvSpPr>
        <p:spPr>
          <a:xfrm flipH="1">
            <a:off x="228600" y="4648200"/>
            <a:ext cx="914400" cy="1510519"/>
          </a:xfrm>
          <a:prstGeom prst="leftUpArrow">
            <a:avLst/>
          </a:prstGeom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7" name="TextBox 9226"/>
          <p:cNvSpPr txBox="1"/>
          <p:nvPr/>
        </p:nvSpPr>
        <p:spPr>
          <a:xfrm>
            <a:off x="7947339" y="1976735"/>
            <a:ext cx="663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বাঁশ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28" name="TextBox 9227"/>
          <p:cNvSpPr txBox="1"/>
          <p:nvPr/>
        </p:nvSpPr>
        <p:spPr>
          <a:xfrm>
            <a:off x="2819400" y="1921160"/>
            <a:ext cx="96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গোবর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19600" y="1976735"/>
            <a:ext cx="1248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ডাল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66785" y="1944808"/>
            <a:ext cx="64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কাঠ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7" grpId="0"/>
      <p:bldP spid="24" grpId="0"/>
      <p:bldP spid="31" grpId="0"/>
      <p:bldP spid="33" grpId="0"/>
      <p:bldP spid="35" grpId="0"/>
      <p:bldP spid="37" grpId="0"/>
      <p:bldP spid="38" grpId="0" animBg="1"/>
      <p:bldP spid="9226" grpId="0" animBg="1"/>
      <p:bldP spid="9227" grpId="0"/>
      <p:bldP spid="9228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7678" y="685800"/>
            <a:ext cx="38443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72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3276600"/>
            <a:ext cx="8077200" cy="2209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মানুষের মৌলিক চাহিদাগুলো  কৃষি থেকে আমরা কিভাবে পাই ব্যাখ্যা কর?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838200"/>
            <a:ext cx="2930610" cy="76944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সময়ঃ১৫ মিনিট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agriculture\class seven\not-before-cooking-600x3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8586" y="4808447"/>
            <a:ext cx="1515460" cy="12481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" name="Picture 4" descr="D:\agriculture\class 6\d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4808447"/>
            <a:ext cx="1361657" cy="12481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Rectangle 2"/>
          <p:cNvSpPr/>
          <p:nvPr/>
        </p:nvSpPr>
        <p:spPr>
          <a:xfrm>
            <a:off x="7863734" y="6167735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ডিম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D:\agriculture\class seven\847_213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626787"/>
            <a:ext cx="2230881" cy="177178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Rectangle 4"/>
          <p:cNvSpPr/>
          <p:nvPr/>
        </p:nvSpPr>
        <p:spPr>
          <a:xfrm>
            <a:off x="990600" y="3748658"/>
            <a:ext cx="29819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 smtClean="0">
                <a:ln/>
                <a:solidFill>
                  <a:srgbClr val="0000CC"/>
                </a:solidFill>
                <a:effectLst/>
                <a:latin typeface="NikoshBAN" pitchFamily="2" charset="0"/>
                <a:cs typeface="NikoshBAN" pitchFamily="2" charset="0"/>
              </a:rPr>
              <a:t>হাঁস-মুরগি</a:t>
            </a:r>
            <a:r>
              <a:rPr lang="en-US" sz="4400" b="1" cap="none" spc="0" dirty="0" smtClean="0">
                <a:ln/>
                <a:solidFill>
                  <a:srgbClr val="0000CC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/>
                <a:solidFill>
                  <a:srgbClr val="0000CC"/>
                </a:solidFill>
                <a:effectLst/>
                <a:latin typeface="NikoshBAN" pitchFamily="2" charset="0"/>
                <a:cs typeface="NikoshBAN" pitchFamily="2" charset="0"/>
              </a:rPr>
              <a:t>পালন</a:t>
            </a:r>
            <a:endParaRPr lang="en-US" sz="4400" b="1" cap="none" spc="0" dirty="0">
              <a:ln/>
              <a:solidFill>
                <a:srgbClr val="0000CC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72523" y="6116066"/>
            <a:ext cx="6880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মাংস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16527" y="4256489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পুষ্টিকর খাদ্য</a:t>
            </a:r>
            <a:endParaRPr lang="en-US" sz="28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agriculture\seven2\image_newsthum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4626787"/>
            <a:ext cx="2359586" cy="177401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6" name="Straight Arrow Connector 5"/>
          <p:cNvCxnSpPr/>
          <p:nvPr/>
        </p:nvCxnSpPr>
        <p:spPr>
          <a:xfrm>
            <a:off x="4874186" y="5432499"/>
            <a:ext cx="914400" cy="0"/>
          </a:xfrm>
          <a:prstGeom prst="straightConnector1">
            <a:avLst/>
          </a:prstGeom>
          <a:ln w="76200"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2" descr="D:\agriculture\class 6\22c3f5832bf9b645642937baf20df939-2.jpg"/>
          <p:cNvPicPr>
            <a:picLocks noChangeAspect="1" noChangeArrowheads="1"/>
          </p:cNvPicPr>
          <p:nvPr/>
        </p:nvPicPr>
        <p:blipFill rotWithShape="1">
          <a:blip r:embed="rId7"/>
          <a:srcRect l="4174" r="4719"/>
          <a:stretch/>
        </p:blipFill>
        <p:spPr bwMode="auto">
          <a:xfrm>
            <a:off x="4739042" y="876637"/>
            <a:ext cx="1905000" cy="20733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074" name="Picture 2" descr="D:\class six chapter 2\agriculture\class 6\austherd-brahma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69" y="876637"/>
            <a:ext cx="2152312" cy="20733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agriculture\class 6\indexmj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0" y="898422"/>
            <a:ext cx="1905000" cy="20733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7" name="TextBox 16"/>
          <p:cNvSpPr txBox="1"/>
          <p:nvPr/>
        </p:nvSpPr>
        <p:spPr>
          <a:xfrm>
            <a:off x="2616530" y="2143780"/>
            <a:ext cx="1574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পুষ্টিকর খাদ্য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400" y="1396425"/>
            <a:ext cx="1306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পশুপালন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438400" y="2075793"/>
            <a:ext cx="2236468" cy="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agriculture\6-8class agriculture picture\saharatushar_1273989094_1-000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71600"/>
            <a:ext cx="3962400" cy="4495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4" name="Rectangle 3"/>
          <p:cNvSpPr/>
          <p:nvPr/>
        </p:nvSpPr>
        <p:spPr>
          <a:xfrm>
            <a:off x="7543800" y="1424942"/>
            <a:ext cx="1329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কৃষক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699642" y="1886608"/>
            <a:ext cx="3844158" cy="1"/>
          </a:xfrm>
          <a:prstGeom prst="straightConnector1">
            <a:avLst/>
          </a:prstGeom>
          <a:ln w="57150">
            <a:solidFill>
              <a:srgbClr val="99000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21721" y="3810000"/>
            <a:ext cx="352227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কৃষিকাজ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মৎস্য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পশু-পাখি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বনায়ন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---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–ই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956101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যিনি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কৃষিকাজ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-ই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হলেন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---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352800" y="4599351"/>
            <a:ext cx="2133600" cy="0"/>
          </a:xfrm>
          <a:prstGeom prst="straightConnector1">
            <a:avLst/>
          </a:prstGeom>
          <a:ln w="57150">
            <a:solidFill>
              <a:srgbClr val="0000FF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agriculture\class6 lesson3\CSISA-MI-pic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733800"/>
            <a:ext cx="2531349" cy="2438400"/>
          </a:xfrm>
          <a:prstGeom prst="rect">
            <a:avLst/>
          </a:prstGeom>
          <a:noFill/>
        </p:spPr>
      </p:pic>
      <p:pic>
        <p:nvPicPr>
          <p:cNvPr id="2052" name="Picture 4" descr="D:\agriculture\class6 lesson3\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733800"/>
            <a:ext cx="2819400" cy="2514600"/>
          </a:xfrm>
          <a:prstGeom prst="rect">
            <a:avLst/>
          </a:prstGeom>
          <a:noFill/>
        </p:spPr>
      </p:pic>
      <p:pic>
        <p:nvPicPr>
          <p:cNvPr id="5" name="Picture 2" descr="D:\agriculture\class6 lesson3\1402514085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228600"/>
            <a:ext cx="4343400" cy="3055103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2209800" y="1447800"/>
            <a:ext cx="2895600" cy="2209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038600" y="2590800"/>
            <a:ext cx="2209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43000" y="6150114"/>
            <a:ext cx="10711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দক্ষতা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95600" y="6211669"/>
            <a:ext cx="27222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কৃষককে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দান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 descr="D:\agriculture\class6 lesson3\ais_kusti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3733800"/>
            <a:ext cx="2971800" cy="24384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6019800" y="6150114"/>
            <a:ext cx="21579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ষক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প্রশিক্ষণ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4953000" y="1600200"/>
            <a:ext cx="2209800" cy="1905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griculture\class 6\526x297-Fp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823781"/>
            <a:ext cx="2048850" cy="18533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27" name="Picture 3" descr="D:\agriculture\class 6\11-15-2014-5-01-31-P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1" y="762000"/>
            <a:ext cx="2120912" cy="19151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28" name="Picture 4" descr="D:\agriculture\class 6\Servilance-Ima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2299" y="823781"/>
            <a:ext cx="2133101" cy="18533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9" name="TextBox 8"/>
          <p:cNvSpPr txBox="1"/>
          <p:nvPr/>
        </p:nvSpPr>
        <p:spPr>
          <a:xfrm>
            <a:off x="4038599" y="2753380"/>
            <a:ext cx="1744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বেকারত্ব দূর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7533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কৃষকের অবস্থার উন্নয়ন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2750403"/>
            <a:ext cx="2657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কৃষি শিক্ষা ও কৃষি শিল্পের সম্প্রসার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ণ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agriculture\class 6\12-05-2015N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540137"/>
            <a:ext cx="2105146" cy="1860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2" name="Rectangle 11"/>
          <p:cNvSpPr/>
          <p:nvPr/>
        </p:nvSpPr>
        <p:spPr>
          <a:xfrm>
            <a:off x="3281462" y="4423542"/>
            <a:ext cx="179965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উন্নয়ন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6600" y="0"/>
            <a:ext cx="20970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D:\class six chapter 2\agriculture\8 class\tak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875" y="4423542"/>
            <a:ext cx="2027271" cy="20534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638546" y="5486400"/>
            <a:ext cx="3823471" cy="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14600" y="1686580"/>
            <a:ext cx="1100116" cy="3301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864213" y="1752600"/>
            <a:ext cx="841387" cy="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685800"/>
            <a:ext cx="43156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ফসল উৎপাদন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 descr="D:\agriculture\6-8class agriculture picture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2895600" cy="21800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Picture 3" descr="D:\agriculture\class 6\bo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295400"/>
            <a:ext cx="2819400" cy="21301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Rectangle 5"/>
          <p:cNvSpPr/>
          <p:nvPr/>
        </p:nvSpPr>
        <p:spPr>
          <a:xfrm>
            <a:off x="990600" y="3276600"/>
            <a:ext cx="811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ধান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3505200"/>
            <a:ext cx="6848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গম</a:t>
            </a:r>
            <a:endParaRPr lang="en-US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13" descr="D:\agriculture\class 6\b0d34970cd45290e0ebf44a41eaa27b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9" y="4191000"/>
            <a:ext cx="2607441" cy="21400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9" name="Picture 5" descr="D:\agriculture\class 6\fil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4191000"/>
            <a:ext cx="2895600" cy="2209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0" name="Rectangle 9"/>
          <p:cNvSpPr/>
          <p:nvPr/>
        </p:nvSpPr>
        <p:spPr>
          <a:xfrm>
            <a:off x="3505200" y="6273225"/>
            <a:ext cx="6639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পাট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6273225"/>
            <a:ext cx="6912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ডাল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7" descr="D:\agriculture\class 6\image_156_2854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4191000"/>
            <a:ext cx="2921599" cy="2209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3" name="Rectangle 12"/>
          <p:cNvSpPr/>
          <p:nvPr/>
        </p:nvSpPr>
        <p:spPr>
          <a:xfrm>
            <a:off x="6553200" y="6273225"/>
            <a:ext cx="6495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ইক্ষু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D:\agriculture\class 6\2012-01-02-21-30-13-4f0221e5e093d-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1295400"/>
            <a:ext cx="2786743" cy="2133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5" name="Rectangle 14"/>
          <p:cNvSpPr/>
          <p:nvPr/>
        </p:nvSpPr>
        <p:spPr>
          <a:xfrm>
            <a:off x="5181600" y="3505200"/>
            <a:ext cx="3733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সরিষা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" y="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মানুষের মৌলিক চাহিদা পূর</a:t>
            </a:r>
            <a:r>
              <a:rPr lang="en-US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4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/>
      <p:bldP spid="11" grpId="0"/>
      <p:bldP spid="13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16761" y="54114"/>
            <a:ext cx="4916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পশু-পাখি প্রতিপালন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---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15" descr="D:\agriculture\class 6\55f864faeb6a5ce0e3adab4d07149d1d-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990600"/>
            <a:ext cx="1963012" cy="1905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Picture 17" descr="D:\agriculture\seven2\poultry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990600"/>
            <a:ext cx="1963012" cy="1905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122" name="Picture 2" descr="D:\class six chapter 2\agriculture\8 class\lesson 3\aley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990600"/>
            <a:ext cx="1963011" cy="1905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3124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স্বাস্থ্যসম্মত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গবাদিপশু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 descr="D:\class six chapter 2\agriculture\agriculture 4-11\khaki_hj7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90601"/>
            <a:ext cx="1981200" cy="1905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257800" y="30435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হাঁস-মুরগি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পালন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9" descr="D:\agriculture\class 6\pon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4114800"/>
            <a:ext cx="2188162" cy="18165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6" name="Picture 12" descr="D:\agriculture\class 6\51d1ac5e42102-0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94362" y="4131831"/>
            <a:ext cx="2335238" cy="1799556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726504" y="6064911"/>
            <a:ext cx="16321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err="1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বদ্ধ</a:t>
            </a:r>
            <a:r>
              <a:rPr lang="en-US" sz="3200" b="1" cap="none" spc="0" dirty="0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জলাশয়</a:t>
            </a:r>
            <a:endParaRPr lang="en-US" sz="3200" b="1" cap="none" spc="0" dirty="0">
              <a:ln/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5419" y="6054401"/>
            <a:ext cx="17299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জলাশয়</a:t>
            </a:r>
            <a:endParaRPr lang="en-US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95600" y="4191000"/>
            <a:ext cx="28039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মৎস্য চাষ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বলতে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730656" y="5127486"/>
            <a:ext cx="3060544" cy="0"/>
          </a:xfrm>
          <a:prstGeom prst="straightConnector1">
            <a:avLst/>
          </a:prstGeom>
          <a:ln w="57150"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4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0"/>
            <a:ext cx="5982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0" name="Picture 6" descr="D:\agriculture\class 6\forest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475827"/>
            <a:ext cx="2726894" cy="2438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34" name="Picture 10" descr="D:\agriculture\class 6\ve2po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038" y="1501227"/>
            <a:ext cx="2727087" cy="2413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38" name="Picture 14" descr="D:\agriculture\class 6\image_206_675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251568" y="1475827"/>
            <a:ext cx="2740032" cy="24733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22" name="Rectangle 21"/>
          <p:cNvSpPr/>
          <p:nvPr/>
        </p:nvSpPr>
        <p:spPr>
          <a:xfrm>
            <a:off x="685022" y="4050397"/>
            <a:ext cx="17091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বনায়ন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33800" y="4038600"/>
            <a:ext cx="1770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নায়ন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14745" y="4087459"/>
            <a:ext cx="12811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বনায়ন</a:t>
            </a:r>
            <a:endParaRPr lang="en-US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0660" y="384720"/>
            <a:ext cx="242914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বনায়ন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----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598" y="2819400"/>
            <a:ext cx="4114801" cy="2514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মাসুদুর</a:t>
            </a:r>
            <a:r>
              <a:rPr lang="en-US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bn-BD" sz="40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নওয়াপাড়া</a:t>
            </a:r>
            <a:r>
              <a:rPr lang="en-US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ইয়াকুব</a:t>
            </a:r>
            <a:r>
              <a:rPr lang="en-US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হাইস্কুল</a:t>
            </a:r>
            <a:r>
              <a:rPr lang="en-US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বাগেরহাট</a:t>
            </a:r>
            <a:endParaRPr lang="en-US" sz="40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85799" y="990600"/>
            <a:ext cx="3962401" cy="1676400"/>
          </a:xfrm>
          <a:prstGeom prst="ellipse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</a:t>
            </a:r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ষষ্ঠ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১ম </a:t>
            </a:r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(পাঠ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-১</a:t>
            </a:r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৫০মিনিট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14400" y="228600"/>
            <a:ext cx="3657601" cy="6858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  <a:sp3d>
            <a:bevelT w="152400" h="508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9598" y="5410200"/>
            <a:ext cx="4114801" cy="9144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০১৭১২১</a:t>
            </a:r>
            <a:r>
              <a:rPr lang="en-US" sz="320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৭৫৬৪২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53000" y="4724400"/>
            <a:ext cx="4038600" cy="16764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shaikhmasudurrahman@gmail.com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89" name="Picture 41" descr="C:\Users\HERA COMPUTER\Desktop\2016080100153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680" y="571500"/>
            <a:ext cx="347743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18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800" y="399871"/>
            <a:ext cx="32415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2286000"/>
            <a:ext cx="8077200" cy="2057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১।পরিবারের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প্রতিদিনের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গৃহীত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পরিধি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griculture\6-8class agriculture picture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338" y="0"/>
            <a:ext cx="9215337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0" y="0"/>
            <a:ext cx="2375971" cy="1200329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47800"/>
            <a:ext cx="9144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 মানুষের মৌলিক চাহিদা  কয়টি?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362200"/>
            <a:ext cx="91440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২। মৌলিক চাহিদাগুলো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352800"/>
            <a:ext cx="91440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দানা জাতীয় খাদ্য 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ী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ী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419600"/>
            <a:ext cx="91440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৪। আমরা পুষ্টি সমৃদ্ধ খাবার পেয়ে থাকি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থেকে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410200"/>
            <a:ext cx="91440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৫। কাপড় তৈ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 সুতা আমরা কিভাবে পাই?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griculture\class 6\depositphotos_1759700-Sunflower-agriculture-background-beau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1275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124200" y="228600"/>
            <a:ext cx="2670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895600"/>
            <a:ext cx="8534400" cy="2362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আমাদের জীবনে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ব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র্ণনা</a:t>
            </a:r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কর?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panna drivreআমার কম্পিউটারের ই ড্রাইভের অংশ হাত দেবেননা।\15-1-215 gif\download\200w_d_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81000"/>
            <a:ext cx="4114800" cy="3086100"/>
          </a:xfrm>
          <a:prstGeom prst="rect">
            <a:avLst/>
          </a:prstGeom>
          <a:noFill/>
        </p:spPr>
      </p:pic>
      <p:pic>
        <p:nvPicPr>
          <p:cNvPr id="3" name="Picture 6" descr="F:\panna drivreআমার কম্পিউটারের ই ড্রাইভের অংশ হাত দেবেননা।\GIF picture mobile 12-1-215\download\animaatjes-birds-134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35537">
            <a:off x="5578754" y="706081"/>
            <a:ext cx="2077677" cy="19969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864991" y="1262330"/>
            <a:ext cx="35052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0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9458" name="Picture 2" descr="D:\class six chapter 2\agriculture\8 class\India-gross-domestic-produc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4114800" cy="306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15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agriculture\6-8class agriculture picture\image_1030_1328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3949" y="1129085"/>
            <a:ext cx="2510724" cy="23691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2291" name="Picture 3" descr="D:\agriculture\index1.jpg"/>
          <p:cNvPicPr>
            <a:picLocks noChangeAspect="1" noChangeArrowheads="1"/>
          </p:cNvPicPr>
          <p:nvPr/>
        </p:nvPicPr>
        <p:blipFill rotWithShape="1">
          <a:blip r:embed="rId4"/>
          <a:srcRect r="1818" b="6954"/>
          <a:stretch/>
        </p:blipFill>
        <p:spPr bwMode="auto">
          <a:xfrm>
            <a:off x="517902" y="4190955"/>
            <a:ext cx="2301497" cy="24453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098" name="Picture 2" descr="D:\agriculture\6-8class agriculture picture\4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7902" y="1213697"/>
            <a:ext cx="2301497" cy="23099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26" name="Picture 2" descr="D:\agriculture\class 6\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4193584"/>
            <a:ext cx="2514599" cy="24453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074" name="Picture 2" descr="D:\class six chapter 2\agriculture\class 6\download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071" y="2590800"/>
            <a:ext cx="1905729" cy="19558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61823" y="4617625"/>
            <a:ext cx="1472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কৃষিকাজ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2401669"/>
            <a:ext cx="3810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পরিধি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পরিসর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78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22677" y="358914"/>
            <a:ext cx="1625766" cy="70788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752600"/>
            <a:ext cx="8153400" cy="1143000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মানুষের মৌলিক চাহিদাগুলো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বলতে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3276600"/>
            <a:ext cx="8001000" cy="1219200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পরিসর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4876800"/>
            <a:ext cx="8077200" cy="1295400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class six chapter 2\agriculture\class6 lesson3\IMG_20151113_1617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t="28277" r="20574" b="29423"/>
          <a:stretch/>
        </p:blipFill>
        <p:spPr bwMode="auto">
          <a:xfrm>
            <a:off x="2954067" y="3274596"/>
            <a:ext cx="2532333" cy="28214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1586672" y="3886200"/>
            <a:ext cx="1613728" cy="622185"/>
          </a:xfrm>
          <a:prstGeom prst="straightConnector1">
            <a:avLst/>
          </a:prstGeom>
          <a:ln w="57150">
            <a:solidFill>
              <a:srgbClr val="0000FF"/>
            </a:solidFill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2" descr="D:\agriculture\seven2\image_82748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7307" y="463731"/>
            <a:ext cx="1477034" cy="16698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1586673" y="1781967"/>
            <a:ext cx="1810198" cy="2104233"/>
          </a:xfrm>
          <a:prstGeom prst="straightConnector1">
            <a:avLst/>
          </a:prstGeom>
          <a:ln w="57150">
            <a:solidFill>
              <a:srgbClr val="0000FF"/>
            </a:solidFill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296218">
            <a:off x="1825037" y="4246775"/>
            <a:ext cx="679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খাদ্য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9001538">
            <a:off x="6409900" y="3203293"/>
            <a:ext cx="110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বাসস্থান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 rot="2857670">
            <a:off x="1743135" y="2551967"/>
            <a:ext cx="7761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2" descr="D:\agriculture\class 6\file (5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352" y="434120"/>
            <a:ext cx="1176010" cy="14522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1" name="Straight Arrow Connector 20"/>
          <p:cNvCxnSpPr/>
          <p:nvPr/>
        </p:nvCxnSpPr>
        <p:spPr>
          <a:xfrm flipV="1">
            <a:off x="5393694" y="2133600"/>
            <a:ext cx="2531106" cy="2362201"/>
          </a:xfrm>
          <a:prstGeom prst="straightConnector1">
            <a:avLst/>
          </a:prstGeom>
          <a:ln w="57150">
            <a:solidFill>
              <a:srgbClr val="0000FF"/>
            </a:solidFill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Picture 3" descr="D:\agriculture\class seven\0032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304799"/>
            <a:ext cx="1342741" cy="14771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7" name="Straight Arrow Connector 26"/>
          <p:cNvCxnSpPr/>
          <p:nvPr/>
        </p:nvCxnSpPr>
        <p:spPr>
          <a:xfrm flipV="1">
            <a:off x="3776989" y="1886402"/>
            <a:ext cx="0" cy="1560991"/>
          </a:xfrm>
          <a:prstGeom prst="straightConnector1">
            <a:avLst/>
          </a:prstGeom>
          <a:ln w="57150">
            <a:solidFill>
              <a:srgbClr val="0000FF"/>
            </a:solidFill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124200" y="252478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বস্ত্র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" name="Picture 3" descr="D:\agriculture\class 6\file (11)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69894" y="248942"/>
            <a:ext cx="1464306" cy="15330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40" name="Straight Arrow Connector 39"/>
          <p:cNvCxnSpPr/>
          <p:nvPr/>
        </p:nvCxnSpPr>
        <p:spPr>
          <a:xfrm flipV="1">
            <a:off x="4390741" y="1828800"/>
            <a:ext cx="1990159" cy="1618594"/>
          </a:xfrm>
          <a:prstGeom prst="straightConnector1">
            <a:avLst/>
          </a:prstGeom>
          <a:ln w="57150">
            <a:solidFill>
              <a:srgbClr val="0000FF"/>
            </a:solidFill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19318952">
            <a:off x="4557804" y="2143152"/>
            <a:ext cx="112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চিকিৎসা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19370" y="4648201"/>
            <a:ext cx="1081230" cy="12953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90517" y="4876800"/>
            <a:ext cx="738935" cy="523220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124200" y="4495801"/>
            <a:ext cx="595170" cy="642609"/>
          </a:xfrm>
          <a:prstGeom prst="straightConnector1">
            <a:avLst/>
          </a:prstGeom>
          <a:ln w="57150">
            <a:solidFill>
              <a:srgbClr val="A50021"/>
            </a:solidFill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0" idx="1"/>
          </p:cNvCxnSpPr>
          <p:nvPr/>
        </p:nvCxnSpPr>
        <p:spPr>
          <a:xfrm>
            <a:off x="3406687" y="3894822"/>
            <a:ext cx="471025" cy="943086"/>
          </a:xfrm>
          <a:prstGeom prst="straightConnector1">
            <a:avLst/>
          </a:prstGeom>
          <a:ln w="57150">
            <a:solidFill>
              <a:srgbClr val="990000"/>
            </a:solidFill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817215" y="3497361"/>
            <a:ext cx="297585" cy="1150840"/>
          </a:xfrm>
          <a:prstGeom prst="straightConnector1">
            <a:avLst/>
          </a:prstGeom>
          <a:ln w="57150">
            <a:solidFill>
              <a:srgbClr val="A50021"/>
            </a:solidFill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390741" y="3500728"/>
            <a:ext cx="0" cy="1147473"/>
          </a:xfrm>
          <a:prstGeom prst="straightConnector1">
            <a:avLst/>
          </a:prstGeom>
          <a:ln w="57150">
            <a:solidFill>
              <a:srgbClr val="990000"/>
            </a:solidFill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4800600" y="4508385"/>
            <a:ext cx="585220" cy="630025"/>
          </a:xfrm>
          <a:prstGeom prst="straightConnector1">
            <a:avLst/>
          </a:prstGeom>
          <a:ln w="57150">
            <a:solidFill>
              <a:srgbClr val="A50021"/>
            </a:solidFill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209800" y="6150132"/>
            <a:ext cx="4281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মানুষের মৌলিক চাহিদা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class six chapter 2\agriculture\8 class\eight lesson 6\food460x27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8" y="2782991"/>
            <a:ext cx="1670731" cy="12556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Straight Arrow Connector 48"/>
          <p:cNvCxnSpPr/>
          <p:nvPr/>
        </p:nvCxnSpPr>
        <p:spPr>
          <a:xfrm flipV="1">
            <a:off x="4246946" y="5438130"/>
            <a:ext cx="0" cy="712002"/>
          </a:xfrm>
          <a:prstGeom prst="straightConnector1">
            <a:avLst/>
          </a:prstGeom>
          <a:ln w="57150">
            <a:solidFill>
              <a:srgbClr val="0000FF"/>
            </a:solidFill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07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32" grpId="0"/>
      <p:bldP spid="43" grpId="0"/>
      <p:bldP spid="10" grpId="0" animBg="1"/>
      <p:bldP spid="11" grpId="0" animBg="1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agriculture\6-8class agriculture picture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5928" y="1654674"/>
            <a:ext cx="2192628" cy="15417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Rectangle 2"/>
          <p:cNvSpPr/>
          <p:nvPr/>
        </p:nvSpPr>
        <p:spPr>
          <a:xfrm>
            <a:off x="3558556" y="592998"/>
            <a:ext cx="1542410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2400" b="1" dirty="0" err="1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4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2400" b="1" cap="none" spc="0" dirty="0">
              <a:ln w="1905"/>
              <a:solidFill>
                <a:srgbClr val="99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:\agriculture\class seven\400px-Livestock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608034"/>
            <a:ext cx="2287093" cy="15857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Rectangle 5"/>
          <p:cNvSpPr/>
          <p:nvPr/>
        </p:nvSpPr>
        <p:spPr>
          <a:xfrm rot="5400000">
            <a:off x="7348543" y="3335880"/>
            <a:ext cx="1640193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পশু-পাখি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পালন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 descr="D:\agriculture\inde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69010" y="4160396"/>
            <a:ext cx="2274378" cy="15242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9" name="Rectangle 8"/>
          <p:cNvSpPr/>
          <p:nvPr/>
        </p:nvSpPr>
        <p:spPr>
          <a:xfrm>
            <a:off x="3724394" y="5918857"/>
            <a:ext cx="1277914" cy="523220"/>
          </a:xfrm>
          <a:prstGeom prst="rect">
            <a:avLst/>
          </a:prstGeom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মৎস্য চাষ</a:t>
            </a:r>
            <a:endParaRPr lang="en-US" sz="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3" descr="D:\agriculture\class seven\Forest-Par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65928" y="4110775"/>
            <a:ext cx="2192628" cy="15189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2" name="Curved Down Arrow 1"/>
          <p:cNvSpPr/>
          <p:nvPr/>
        </p:nvSpPr>
        <p:spPr>
          <a:xfrm>
            <a:off x="2613030" y="536503"/>
            <a:ext cx="3500643" cy="10363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 rot="5400000">
            <a:off x="6631239" y="3126041"/>
            <a:ext cx="3074802" cy="10363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191863" y="3537548"/>
            <a:ext cx="809838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বনায়ন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urved Down Arrow 13"/>
          <p:cNvSpPr/>
          <p:nvPr/>
        </p:nvSpPr>
        <p:spPr>
          <a:xfrm rot="10800000">
            <a:off x="2545849" y="5717929"/>
            <a:ext cx="3567824" cy="8574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Down Arrow 15"/>
          <p:cNvSpPr/>
          <p:nvPr/>
        </p:nvSpPr>
        <p:spPr>
          <a:xfrm rot="16200000">
            <a:off x="-723792" y="3220105"/>
            <a:ext cx="3074802" cy="10363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98182" y="3445877"/>
            <a:ext cx="1930337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অন্তর্ভুক্ত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2" grpId="0" animBg="1"/>
      <p:bldP spid="12" grpId="0" animBg="1"/>
      <p:bldP spid="11" grpId="0"/>
      <p:bldP spid="14" grpId="0" animBg="1"/>
      <p:bldP spid="16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agriculture\images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990600"/>
            <a:ext cx="1796953" cy="16241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" name="Picture 2" descr="D:\agriculture\class 6\11597076-corn-kernels-texture-nice-agriculture-background-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005585"/>
            <a:ext cx="1701488" cy="16091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6146" name="Picture 2" descr="D:\agriculture\class 6\file (21)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7622" y="990600"/>
            <a:ext cx="1669978" cy="16232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Rectangle 5"/>
          <p:cNvSpPr/>
          <p:nvPr/>
        </p:nvSpPr>
        <p:spPr>
          <a:xfrm>
            <a:off x="2590800" y="2643636"/>
            <a:ext cx="486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গম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537" y="2643636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ধান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1000" y="2643636"/>
            <a:ext cx="566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ভূ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ট্টা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3429000"/>
            <a:ext cx="78999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কৃষি উৎপা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দানা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570412" y="4075331"/>
            <a:ext cx="14132" cy="1907738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456113" y="5983069"/>
            <a:ext cx="45829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---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পাই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D:\agriculture\6-8class agriculture picture\13501984724_2181fa06af_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37513" y="1005585"/>
            <a:ext cx="1701487" cy="16082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5" name="Picture 2" descr="D:\agriculture\class seven\00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968799"/>
            <a:ext cx="1701487" cy="16232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6" name="Rectangle 15"/>
          <p:cNvSpPr/>
          <p:nvPr/>
        </p:nvSpPr>
        <p:spPr>
          <a:xfrm>
            <a:off x="5818228" y="2693560"/>
            <a:ext cx="11400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শাকসবজি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15332" y="2706698"/>
            <a:ext cx="12442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ফল-ফলাদি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7016" y="222619"/>
            <a:ext cx="183938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পরিধি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3" grpId="0" animBg="1"/>
      <p:bldP spid="16" grpId="0"/>
      <p:bldP spid="17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griculture\class 6\cott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731217"/>
            <a:ext cx="2717321" cy="2440983"/>
          </a:xfrm>
          <a:prstGeom prst="rect">
            <a:avLst/>
          </a:prstGeom>
          <a:noFill/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051" name="Picture 3" descr="D:\agriculture\class 6\ju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776420"/>
            <a:ext cx="2667000" cy="23957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8" name="TextBox 17"/>
          <p:cNvSpPr txBox="1"/>
          <p:nvPr/>
        </p:nvSpPr>
        <p:spPr>
          <a:xfrm>
            <a:off x="7206091" y="6206359"/>
            <a:ext cx="64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তূ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লা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6258580"/>
            <a:ext cx="782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D:\agriculture\class 6\2012-12-18-19-04-47-50d0be4f77863-untitled-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3776420"/>
            <a:ext cx="2667000" cy="23957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6" name="Rectangle 15"/>
          <p:cNvSpPr/>
          <p:nvPr/>
        </p:nvSpPr>
        <p:spPr>
          <a:xfrm>
            <a:off x="4152900" y="6269090"/>
            <a:ext cx="91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রেশম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agriculture\class 6\jamdani_2-ac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228600"/>
            <a:ext cx="4114800" cy="25107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24" name="Rectangle 23"/>
          <p:cNvSpPr/>
          <p:nvPr/>
        </p:nvSpPr>
        <p:spPr>
          <a:xfrm>
            <a:off x="3354430" y="2797314"/>
            <a:ext cx="26068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4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4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সুতা</a:t>
            </a:r>
            <a:endParaRPr lang="en-US" sz="40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16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3422</TotalTime>
  <Words>750</Words>
  <Application>Microsoft Office PowerPoint</Application>
  <PresentationFormat>On-screen Show (4:3)</PresentationFormat>
  <Paragraphs>167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CW</dc:creator>
  <cp:lastModifiedBy>HERA COMPUTER</cp:lastModifiedBy>
  <cp:revision>315</cp:revision>
  <dcterms:created xsi:type="dcterms:W3CDTF">2006-08-16T00:00:00Z</dcterms:created>
  <dcterms:modified xsi:type="dcterms:W3CDTF">2016-08-06T13:59:28Z</dcterms:modified>
</cp:coreProperties>
</file>